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Montserrat" panose="00000500000000000000" pitchFamily="2" charset="0"/>
      <p:regular r:id="rId17"/>
      <p:bold r:id="rId18"/>
      <p:italic r:id="rId19"/>
      <p:boldItalic r:id="rId2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6" autoAdjust="0"/>
    <p:restoredTop sz="77638" autoAdjust="0"/>
  </p:normalViewPr>
  <p:slideViewPr>
    <p:cSldViewPr snapToGrid="0">
      <p:cViewPr varScale="1">
        <p:scale>
          <a:sx n="66" d="100"/>
          <a:sy n="66" d="100"/>
        </p:scale>
        <p:origin x="114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36589-C991-498B-AA07-C14FF8BFE27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6D262-DB20-4194-9BC4-A928B4D79B8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525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dirty="0"/>
              <a:t>Municipalities affected by the Dam</a:t>
            </a:r>
          </a:p>
          <a:p>
            <a:pPr marL="171450" indent="-171450">
              <a:buFontTx/>
              <a:buChar char="-"/>
            </a:pPr>
            <a:r>
              <a:rPr lang="en-GB" dirty="0"/>
              <a:t>Dams in Blue</a:t>
            </a:r>
          </a:p>
          <a:p>
            <a:pPr marL="171450" indent="-171450">
              <a:buFontTx/>
              <a:buChar char="-"/>
            </a:pPr>
            <a:r>
              <a:rPr lang="en-GB" dirty="0"/>
              <a:t>Irrigation blocks fed by the dam in black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6D262-DB20-4194-9BC4-A928B4D79B8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795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1940’s </a:t>
            </a:r>
          </a:p>
          <a:p>
            <a:pPr marL="171450" indent="-171450">
              <a:buFontTx/>
              <a:buChar char="-"/>
            </a:pPr>
            <a:r>
              <a:rPr lang="en-GB" dirty="0"/>
              <a:t>120 million euros from resilience funds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6D262-DB20-4194-9BC4-A928B4D79B8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36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6D262-DB20-4194-9BC4-A928B4D79B8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062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BE199D-DC87-95B9-8C93-88047CAFB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817CC81-12C2-62C9-5C80-A33668FBE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548187-34AB-5B5E-9BF2-4A40CB60E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454E4F-1485-233A-3B1A-129C0AE1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B978BF-E9AA-3621-83A8-83962980D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627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F42B06-25AC-6062-18A3-9FA9CEB9A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31ADC8B-7ECA-BA7D-0BBB-E65CBD554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ABF01A-36CD-122C-9A75-127396E37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B4D38D-6EE8-4DA8-767D-2F1EEFCD1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69623F-D971-0DF4-7C6F-654D06842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24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8542544-488E-7A24-11D2-D3F43BC70E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878634B-63F7-BDDD-1ECA-BBDB2423F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4E79F5-9976-0ADD-AE0E-1FB1CB9F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6027C7-C783-605C-E28F-E9B1EABB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88DC68-6E09-63EC-6939-E3EA6D40A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50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A5E46A-E558-C64D-12AB-D1E3C508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2A8A44-615F-A40E-9F7F-FC80937CB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9FC546-C36E-7DB0-8B23-C6F741B0C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9691B7-4CC3-CED1-5EA4-A4A48675E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218FB5-B7A4-A089-B368-C0EEEF95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071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67FBB5-03BA-0249-884B-F4EEB8360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13672B-441E-6ECF-89A8-E2CD24C50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DA757F-FC5C-B5B1-A213-CF1CB00E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AEB3F8-BB92-0514-885C-208799A3F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C212F-BD16-6161-1B3B-41E2F7FF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90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E581B6-FE7C-86A0-A95D-C6C87574E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EE32D0-053B-6EE5-3DCE-3A582E794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4C2241-62E3-8953-5032-036D3C20B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B32156-D2B9-9D30-6D36-D62B6126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C0860F-2B69-9851-BE4A-E530BD76B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854D10-DB40-BEC2-21D1-B98C666E4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55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DCF251-D648-D607-6DBA-ACB134353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51D57D-1B4F-065A-F1D4-B5544F33F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ECC0C2-8E73-2D26-CD9D-9BE7E42CE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3E4C4E0-3183-A032-6C5C-C28E671C5B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A28424B-C20F-276A-52B9-1BD3372B3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C91C21E-272A-91DA-0C61-DB92234CB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40B1D2-C1F7-888F-6A46-02AA164F8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1DDDD2-74C3-8F7D-E4BE-C83CB2C85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80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48664F-10DF-10A8-60C3-615E1103C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1E07638-B0D8-6406-5CF3-D2B2F5ADD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A1296B4-FD3A-6F3C-0BE1-E3A62EA89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1339758-EE09-400F-C250-300B2EC07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48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1E5B424-C642-26AD-1960-FF050BA20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16575C1-76E4-3014-CFA8-9B0BA7A5F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213E27-47FB-0BC7-C9B5-265617663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08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5A9DA-2B63-2280-39FE-B4354C6A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4B0EAF-B377-2497-40FE-AFC01CDB4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140B5E9-7379-5170-854D-9EB04E07B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01AC1C-6494-D984-CBF7-488368BE6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DE51FB-5583-7CB5-CD5A-C7174746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B37401-63B2-853D-AF97-02F22DAE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836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3F9C15-571E-FC50-FA67-AD5834F7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349F832-6A9D-FF88-6AE5-EF48B975F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F08EE1-ACA5-70AD-E38E-767307001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D799F3-703E-DD00-A826-FFCAE6B1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20ECAA-E755-0F69-F3D9-F15BE8C2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497C3E-E665-A0D2-92E0-ACDB59359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34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5198E96-9F9E-6693-A809-5FD27667E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69E596-5C4B-F4B5-709B-CDE5A5971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A8D086-95E3-D38F-8DB8-0E36E028D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0A40A3-ED7D-938D-BC28-343FEACF5E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5EB52E-FCF8-555B-AEFC-272D25D5A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01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très coloré, plusieurs&#10;&#10;Description générée automatiquement">
            <a:extLst>
              <a:ext uri="{FF2B5EF4-FFF2-40B4-BE49-F238E27FC236}">
                <a16:creationId xmlns:a16="http://schemas.microsoft.com/office/drawing/2014/main" id="{E6A087CB-B618-8BC7-E966-CA22170DF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72F2793-1A88-A1DA-852D-BFEEA6E894BF}"/>
              </a:ext>
            </a:extLst>
          </p:cNvPr>
          <p:cNvSpPr txBox="1"/>
          <p:nvPr/>
        </p:nvSpPr>
        <p:spPr>
          <a:xfrm>
            <a:off x="129396" y="4067150"/>
            <a:ext cx="455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B531D42-B73D-32EC-8BBE-A62B3E6E2B9D}"/>
              </a:ext>
            </a:extLst>
          </p:cNvPr>
          <p:cNvSpPr txBox="1"/>
          <p:nvPr/>
        </p:nvSpPr>
        <p:spPr>
          <a:xfrm>
            <a:off x="129396" y="4169705"/>
            <a:ext cx="4554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chemeClr val="bg1"/>
                </a:solidFill>
                <a:latin typeface="Montserrat" panose="02000505000000020004" pitchFamily="2" charset="0"/>
              </a:rPr>
              <a:t>Pisão</a:t>
            </a:r>
            <a:r>
              <a:rPr lang="fr-FR" sz="2800" b="1" dirty="0">
                <a:solidFill>
                  <a:schemeClr val="bg1"/>
                </a:solidFill>
                <a:latin typeface="Montserrat" panose="02000505000000020004" pitchFamily="2" charset="0"/>
              </a:rPr>
              <a:t> Dam – a Tale of </a:t>
            </a:r>
            <a:r>
              <a:rPr lang="fr-FR" sz="2800" b="1" dirty="0" err="1">
                <a:solidFill>
                  <a:schemeClr val="bg1"/>
                </a:solidFill>
                <a:latin typeface="Montserrat" panose="02000505000000020004" pitchFamily="2" charset="0"/>
              </a:rPr>
              <a:t>Significant</a:t>
            </a:r>
            <a:r>
              <a:rPr lang="fr-FR" sz="2800" b="1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Montserrat" panose="02000505000000020004" pitchFamily="2" charset="0"/>
              </a:rPr>
              <a:t>Harm</a:t>
            </a:r>
            <a:endParaRPr lang="fr-FR" sz="2800" b="1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F1ACC0-DAF7-6538-B6C1-78138493FC79}"/>
              </a:ext>
            </a:extLst>
          </p:cNvPr>
          <p:cNvSpPr txBox="1"/>
          <p:nvPr/>
        </p:nvSpPr>
        <p:spPr>
          <a:xfrm>
            <a:off x="129396" y="5206076"/>
            <a:ext cx="455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Montserrat" panose="02000505000000020004" pitchFamily="2" charset="0"/>
              </a:rPr>
              <a:t>Ana Catarina Miranda</a:t>
            </a:r>
          </a:p>
        </p:txBody>
      </p:sp>
      <p:pic>
        <p:nvPicPr>
          <p:cNvPr id="1026" name="Picture 2" descr="GEOTA promove segundo debate do ciclo de 'Mesas redondas à volta da Terra'">
            <a:extLst>
              <a:ext uri="{FF2B5EF4-FFF2-40B4-BE49-F238E27FC236}">
                <a16:creationId xmlns:a16="http://schemas.microsoft.com/office/drawing/2014/main" id="{59F025E8-36F1-4A23-F6DC-03DC19A2C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666" y="5460154"/>
            <a:ext cx="2519891" cy="114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260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1F7EC11-C8ED-C4C0-B203-B4CBBAE35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345" y="881686"/>
            <a:ext cx="7692656" cy="4839437"/>
          </a:xfrm>
          <a:prstGeom prst="rect">
            <a:avLst/>
          </a:prstGeom>
        </p:spPr>
      </p:pic>
      <p:sp>
        <p:nvSpPr>
          <p:cNvPr id="6" name="ZoneTexte 9">
            <a:extLst>
              <a:ext uri="{FF2B5EF4-FFF2-40B4-BE49-F238E27FC236}">
                <a16:creationId xmlns:a16="http://schemas.microsoft.com/office/drawing/2014/main" id="{4D552269-1050-58B0-1293-1F3C37F144F8}"/>
              </a:ext>
            </a:extLst>
          </p:cNvPr>
          <p:cNvSpPr txBox="1"/>
          <p:nvPr/>
        </p:nvSpPr>
        <p:spPr>
          <a:xfrm>
            <a:off x="744279" y="340242"/>
            <a:ext cx="10703442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Montserrat" panose="02000505000000020004" pitchFamily="2" charset="0"/>
              </a:rPr>
              <a:t>PISÃO DAM - LOCATION</a:t>
            </a:r>
          </a:p>
        </p:txBody>
      </p:sp>
    </p:spTree>
    <p:extLst>
      <p:ext uri="{BB962C8B-B14F-4D97-AF65-F5344CB8AC3E}">
        <p14:creationId xmlns:p14="http://schemas.microsoft.com/office/powerpoint/2010/main" val="1170219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EA1A975-D293-9DC5-ECD1-D355F819886F}"/>
              </a:ext>
            </a:extLst>
          </p:cNvPr>
          <p:cNvSpPr txBox="1"/>
          <p:nvPr/>
        </p:nvSpPr>
        <p:spPr>
          <a:xfrm>
            <a:off x="744279" y="340242"/>
            <a:ext cx="10703442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Montserrat" panose="02000505000000020004" pitchFamily="2" charset="0"/>
              </a:rPr>
              <a:t>A TALE OF 8 DECADES</a:t>
            </a:r>
            <a:endParaRPr lang="fr-FR" b="1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4A337BE-939C-DF0C-51A1-FC8810869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998" y="709574"/>
            <a:ext cx="6572250" cy="50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14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sp>
        <p:nvSpPr>
          <p:cNvPr id="3" name="ZoneTexte 9">
            <a:extLst>
              <a:ext uri="{FF2B5EF4-FFF2-40B4-BE49-F238E27FC236}">
                <a16:creationId xmlns:a16="http://schemas.microsoft.com/office/drawing/2014/main" id="{D6577DCA-8B56-3307-71C1-92F93519C510}"/>
              </a:ext>
            </a:extLst>
          </p:cNvPr>
          <p:cNvSpPr txBox="1"/>
          <p:nvPr/>
        </p:nvSpPr>
        <p:spPr>
          <a:xfrm>
            <a:off x="896679" y="492642"/>
            <a:ext cx="10703442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Montserrat" panose="02000505000000020004" pitchFamily="2" charset="0"/>
              </a:rPr>
              <a:t>PISÃO DAM – NATURAL VALUES OF AFECTED AREA</a:t>
            </a:r>
          </a:p>
        </p:txBody>
      </p:sp>
      <p:pic>
        <p:nvPicPr>
          <p:cNvPr id="5" name="Imagem 4" descr="Uma imagem com texto, captura de ecrã, árvore&#10;&#10;Descrição gerada automaticamente">
            <a:extLst>
              <a:ext uri="{FF2B5EF4-FFF2-40B4-BE49-F238E27FC236}">
                <a16:creationId xmlns:a16="http://schemas.microsoft.com/office/drawing/2014/main" id="{8FED3E13-6463-F8CA-7D64-A4449AFA4D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8" t="29597" r="31099" b="18242"/>
          <a:stretch/>
        </p:blipFill>
        <p:spPr>
          <a:xfrm>
            <a:off x="4758105" y="1677298"/>
            <a:ext cx="7285055" cy="3577214"/>
          </a:xfrm>
          <a:prstGeom prst="rect">
            <a:avLst/>
          </a:prstGeom>
        </p:spPr>
      </p:pic>
      <p:pic>
        <p:nvPicPr>
          <p:cNvPr id="2050" name="Picture 2" descr="Birdwatching">
            <a:extLst>
              <a:ext uri="{FF2B5EF4-FFF2-40B4-BE49-F238E27FC236}">
                <a16:creationId xmlns:a16="http://schemas.microsoft.com/office/drawing/2014/main" id="{85C2FA04-ACA3-F31A-9C68-D81D29E17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7" y="1603488"/>
            <a:ext cx="3724833" cy="186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989DD65-ACFE-C360-2EFA-D4303C2D3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88" y="1877477"/>
            <a:ext cx="4654570" cy="310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856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sp>
        <p:nvSpPr>
          <p:cNvPr id="3" name="ZoneTexte 9">
            <a:extLst>
              <a:ext uri="{FF2B5EF4-FFF2-40B4-BE49-F238E27FC236}">
                <a16:creationId xmlns:a16="http://schemas.microsoft.com/office/drawing/2014/main" id="{D6577DCA-8B56-3307-71C1-92F93519C510}"/>
              </a:ext>
            </a:extLst>
          </p:cNvPr>
          <p:cNvSpPr txBox="1"/>
          <p:nvPr/>
        </p:nvSpPr>
        <p:spPr>
          <a:xfrm>
            <a:off x="896679" y="492642"/>
            <a:ext cx="10703442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Montserrat" panose="02000505000000020004" pitchFamily="2" charset="0"/>
              </a:rPr>
              <a:t>PISÃO DAM – EXPECTATIONS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AC5AE24-0603-6C2D-85A4-432741097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48" y="1091425"/>
            <a:ext cx="6781870" cy="45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20AEE71-7484-8960-9423-484FDE102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783" y="1091425"/>
            <a:ext cx="6026469" cy="451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58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sp>
        <p:nvSpPr>
          <p:cNvPr id="3" name="ZoneTexte 9">
            <a:extLst>
              <a:ext uri="{FF2B5EF4-FFF2-40B4-BE49-F238E27FC236}">
                <a16:creationId xmlns:a16="http://schemas.microsoft.com/office/drawing/2014/main" id="{D6577DCA-8B56-3307-71C1-92F93519C510}"/>
              </a:ext>
            </a:extLst>
          </p:cNvPr>
          <p:cNvSpPr txBox="1"/>
          <p:nvPr/>
        </p:nvSpPr>
        <p:spPr>
          <a:xfrm>
            <a:off x="896679" y="492642"/>
            <a:ext cx="10703442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Montserrat" panose="02000505000000020004" pitchFamily="2" charset="0"/>
              </a:rPr>
              <a:t>PISÃO DAM &amp; THE DO NO SIGNIFICANT HARM PRINCIPLE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90ED388-CD16-8998-B7F8-5879D58C6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980" y="861974"/>
            <a:ext cx="9654039" cy="49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463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sp>
        <p:nvSpPr>
          <p:cNvPr id="3" name="ZoneTexte 9">
            <a:extLst>
              <a:ext uri="{FF2B5EF4-FFF2-40B4-BE49-F238E27FC236}">
                <a16:creationId xmlns:a16="http://schemas.microsoft.com/office/drawing/2014/main" id="{D6577DCA-8B56-3307-71C1-92F93519C510}"/>
              </a:ext>
            </a:extLst>
          </p:cNvPr>
          <p:cNvSpPr txBox="1"/>
          <p:nvPr/>
        </p:nvSpPr>
        <p:spPr>
          <a:xfrm>
            <a:off x="896679" y="492642"/>
            <a:ext cx="10703442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Montserrat" panose="02000505000000020004" pitchFamily="2" charset="0"/>
              </a:rPr>
              <a:t>PISÃO DAM &amp; THE DO NO SIGNIFICANT HARM PRINCIPLE</a:t>
            </a:r>
          </a:p>
        </p:txBody>
      </p:sp>
      <p:pic>
        <p:nvPicPr>
          <p:cNvPr id="6" name="Imagem 5" descr="Uma imagem com texto&#10;&#10;Descrição gerada automaticamente">
            <a:extLst>
              <a:ext uri="{FF2B5EF4-FFF2-40B4-BE49-F238E27FC236}">
                <a16:creationId xmlns:a16="http://schemas.microsoft.com/office/drawing/2014/main" id="{ACDD5813-703F-490A-F630-82E0F1BBB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05" y="1211482"/>
            <a:ext cx="8930227" cy="403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2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très coloré, plusieurs&#10;&#10;Description générée automatiquement">
            <a:extLst>
              <a:ext uri="{FF2B5EF4-FFF2-40B4-BE49-F238E27FC236}">
                <a16:creationId xmlns:a16="http://schemas.microsoft.com/office/drawing/2014/main" id="{8CC9D7F2-0E40-1B62-EFDF-D8728C2754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91D4199-01CA-CDFE-631B-622460AAFC8B}"/>
              </a:ext>
            </a:extLst>
          </p:cNvPr>
          <p:cNvSpPr txBox="1"/>
          <p:nvPr/>
        </p:nvSpPr>
        <p:spPr>
          <a:xfrm>
            <a:off x="129396" y="3976255"/>
            <a:ext cx="4554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Montserrat" panose="02000505000000020004" pitchFamily="2" charset="0"/>
              </a:rPr>
              <a:t>THANK YOU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EC1FA65-2B68-5DA1-6EBF-DD52F0360B09}"/>
              </a:ext>
            </a:extLst>
          </p:cNvPr>
          <p:cNvSpPr txBox="1"/>
          <p:nvPr/>
        </p:nvSpPr>
        <p:spPr>
          <a:xfrm>
            <a:off x="129396" y="4806291"/>
            <a:ext cx="4554747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50" dirty="0">
                <a:solidFill>
                  <a:schemeClr val="bg1"/>
                </a:solidFill>
                <a:latin typeface="Montserrat" panose="02000505000000020004" pitchFamily="2" charset="0"/>
              </a:rPr>
              <a:t>And have a </a:t>
            </a:r>
            <a:r>
              <a:rPr lang="fr-FR" sz="2750" dirty="0" err="1">
                <a:solidFill>
                  <a:schemeClr val="bg1"/>
                </a:solidFill>
                <a:latin typeface="Montserrat" panose="02000505000000020004" pitchFamily="2" charset="0"/>
              </a:rPr>
              <a:t>nice</a:t>
            </a:r>
            <a:r>
              <a:rPr lang="fr-FR" sz="275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  <a:r>
              <a:rPr lang="fr-FR" sz="2750" dirty="0" err="1">
                <a:solidFill>
                  <a:schemeClr val="bg1"/>
                </a:solidFill>
                <a:latin typeface="Montserrat" panose="02000505000000020004" pitchFamily="2" charset="0"/>
              </a:rPr>
              <a:t>summit</a:t>
            </a:r>
            <a:r>
              <a:rPr lang="fr-FR" sz="2750" dirty="0">
                <a:solidFill>
                  <a:schemeClr val="bg1"/>
                </a:solidFill>
                <a:latin typeface="Montserrat" panose="02000505000000020004" pitchFamily="2" charset="0"/>
              </a:rPr>
              <a:t>!</a:t>
            </a:r>
          </a:p>
          <a:p>
            <a:endParaRPr lang="fr-FR" sz="2750" dirty="0">
              <a:solidFill>
                <a:schemeClr val="bg1"/>
              </a:solidFill>
              <a:latin typeface="Montserrat" panose="02000505000000020004" pitchFamily="2" charset="0"/>
            </a:endParaRPr>
          </a:p>
          <a:p>
            <a:r>
              <a:rPr lang="fr-FR" sz="2750" dirty="0">
                <a:solidFill>
                  <a:schemeClr val="bg1"/>
                </a:solidFill>
                <a:latin typeface="Montserrat" panose="02000505000000020004" pitchFamily="2" charset="0"/>
              </a:rPr>
              <a:t>cmiranda@geota.org</a:t>
            </a:r>
          </a:p>
        </p:txBody>
      </p:sp>
    </p:spTree>
    <p:extLst>
      <p:ext uri="{BB962C8B-B14F-4D97-AF65-F5344CB8AC3E}">
        <p14:creationId xmlns:p14="http://schemas.microsoft.com/office/powerpoint/2010/main" val="415869844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587A3D8DB2EF42A951C63456467419" ma:contentTypeVersion="22" ma:contentTypeDescription="Een nieuw document maken." ma:contentTypeScope="" ma:versionID="56ea421138d4bffe145c35b8e2121e97">
  <xsd:schema xmlns:xsd="http://www.w3.org/2001/XMLSchema" xmlns:xs="http://www.w3.org/2001/XMLSchema" xmlns:p="http://schemas.microsoft.com/office/2006/metadata/properties" xmlns:ns1="http://schemas.microsoft.com/sharepoint/v3" xmlns:ns2="1c476745-17de-47a3-b2a6-af35ec027eea" xmlns:ns3="48394f13-6f11-4575-9cf8-9accb6ce7db2" targetNamespace="http://schemas.microsoft.com/office/2006/metadata/properties" ma:root="true" ma:fieldsID="a2254e90c76bd894f5d6c98a0355d763" ns1:_="" ns2:_="" ns3:_="">
    <xsd:import namespace="http://schemas.microsoft.com/sharepoint/v3"/>
    <xsd:import namespace="1c476745-17de-47a3-b2a6-af35ec027eea"/>
    <xsd:import namespace="48394f13-6f11-4575-9cf8-9accb6ce7d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2:TaxCatchAll" minOccurs="0"/>
                <xsd:element ref="ns3:lcf76f155ced4ddcb4097134ff3c332f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476745-17de-47a3-b2a6-af35ec027ee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  <xsd:element name="TaxCatchAll" ma:index="23" nillable="true" ma:displayName="Taxonomy Catch All Column" ma:hidden="true" ma:list="{a220da87-4f15-4e2c-850c-5b3a6d8527e9}" ma:internalName="TaxCatchAll" ma:showField="CatchAllData" ma:web="1c476745-17de-47a3-b2a6-af35ec027e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94f13-6f11-4575-9cf8-9accb6ce7d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Afbeeldingtags" ma:readOnly="false" ma:fieldId="{5cf76f15-5ced-4ddc-b409-7134ff3c332f}" ma:taxonomyMulti="true" ma:sspId="990771d2-017c-48ef-ab2a-9f86db62ef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1c476745-17de-47a3-b2a6-af35ec027eea" xsi:nil="true"/>
    <lcf76f155ced4ddcb4097134ff3c332f xmlns="48394f13-6f11-4575-9cf8-9accb6ce7db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F94A0F2-31F2-4B27-8BA5-A3C294E1A3BE}"/>
</file>

<file path=customXml/itemProps2.xml><?xml version="1.0" encoding="utf-8"?>
<ds:datastoreItem xmlns:ds="http://schemas.openxmlformats.org/officeDocument/2006/customXml" ds:itemID="{ACD334E4-6F4C-49BD-A155-04447EDE7D89}"/>
</file>

<file path=customXml/itemProps3.xml><?xml version="1.0" encoding="utf-8"?>
<ds:datastoreItem xmlns:ds="http://schemas.openxmlformats.org/officeDocument/2006/customXml" ds:itemID="{F956F411-34DB-483C-A7A5-A864A8A329A4}"/>
</file>

<file path=docProps/app.xml><?xml version="1.0" encoding="utf-8"?>
<Properties xmlns="http://schemas.openxmlformats.org/officeDocument/2006/extended-properties" xmlns:vt="http://schemas.openxmlformats.org/officeDocument/2006/docPropsVTypes">
  <TotalTime>1559</TotalTime>
  <Words>89</Words>
  <Application>Microsoft Office PowerPoint</Application>
  <PresentationFormat>Ecrã Panorâmico</PresentationFormat>
  <Paragraphs>20</Paragraphs>
  <Slides>8</Slides>
  <Notes>3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8</vt:i4>
      </vt:variant>
    </vt:vector>
  </HeadingPairs>
  <TitlesOfParts>
    <vt:vector size="13" baseType="lpstr">
      <vt:lpstr>Montserrat</vt:lpstr>
      <vt:lpstr>Calibri</vt:lpstr>
      <vt:lpstr>Arial</vt:lpstr>
      <vt:lpstr>Calibri Light</vt:lpstr>
      <vt:lpstr>Thème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Lisa Ruston</dc:creator>
  <cp:lastModifiedBy>Catarina Miranda</cp:lastModifiedBy>
  <cp:revision>4</cp:revision>
  <dcterms:created xsi:type="dcterms:W3CDTF">2022-09-09T13:32:25Z</dcterms:created>
  <dcterms:modified xsi:type="dcterms:W3CDTF">2022-09-30T10:38:00Z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0x01010089587A3D8DB2EF42A951C63456467419</vt:lpwstr>
  </property>
</Properties>
</file>