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fntdata" ContentType="application/x-fontdata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embeddedFontLst>
    <p:embeddedFont>
      <p:font typeface="Arial Rounded MT Bold" panose="020F0704030504030204" pitchFamily="34" charset="0"/>
      <p:regular r:id="rId7"/>
    </p:embeddedFon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Calibri Light" panose="020F0302020204030204" pitchFamily="34" charset="0"/>
      <p:regular r:id="rId12"/>
      <p:italic r:id="rId13"/>
    </p:embeddedFont>
    <p:embeddedFont>
      <p:font typeface="Montserrat" panose="00000500000000000000" pitchFamily="2" charset="0"/>
      <p:regular r:id="rId14"/>
      <p:bold r:id="rId15"/>
      <p:italic r:id="rId16"/>
      <p:boldItalic r:id="rId17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86" autoAdjust="0"/>
    <p:restoredTop sz="94660"/>
  </p:normalViewPr>
  <p:slideViewPr>
    <p:cSldViewPr snapToGrid="0">
      <p:cViewPr>
        <p:scale>
          <a:sx n="65" d="100"/>
          <a:sy n="65" d="100"/>
        </p:scale>
        <p:origin x="485" y="5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5.fntdata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23" Type="http://schemas.openxmlformats.org/officeDocument/2006/relationships/customXml" Target="../customXml/item2.xml"/><Relationship Id="rId10" Type="http://schemas.openxmlformats.org/officeDocument/2006/relationships/font" Target="fonts/font4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Relationship Id="rId22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7BE199D-DC87-95B9-8C93-88047CAFB3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817CC81-12C2-62C9-5C80-A33668FBE3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9548187-34AB-5B5E-9BF2-4A40CB60E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DA883-C083-49DF-9600-B3DF0BB5E1B4}" type="datetimeFigureOut">
              <a:rPr lang="fr-FR" smtClean="0"/>
              <a:t>26/09/2022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C454E4F-1485-233A-3B1A-129C0AE1C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6B978BF-E9AA-3621-83A8-83962980D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9EFB2-0FF6-49E5-B721-05A3748A097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627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5F42B06-25AC-6062-18A3-9FA9CEB9A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31ADC8B-7ECA-BA7D-0BBB-E65CBD554E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3ABF01A-36CD-122C-9A75-127396E37D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DA883-C083-49DF-9600-B3DF0BB5E1B4}" type="datetimeFigureOut">
              <a:rPr lang="fr-FR" smtClean="0"/>
              <a:t>26/09/2022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5B4D38D-6EE8-4DA8-767D-2F1EEFCD1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669623F-D971-0DF4-7C6F-654D06842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9EFB2-0FF6-49E5-B721-05A3748A097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524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48542544-488E-7A24-11D2-D3F43BC70E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878634B-63F7-BDDD-1ECA-BBDB2423FB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74E79F5-9976-0ADD-AE0E-1FB1CB9F3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DA883-C083-49DF-9600-B3DF0BB5E1B4}" type="datetimeFigureOut">
              <a:rPr lang="fr-FR" smtClean="0"/>
              <a:t>26/09/2022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86027C7-C783-605C-E28F-E9B1EABB8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488DC68-6E09-63EC-6939-E3EA6D40A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9EFB2-0FF6-49E5-B721-05A3748A097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8504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AA5E46A-E558-C64D-12AB-D1E3C508D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02A8A44-615F-A40E-9F7F-FC80937CB6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A9FC546-C36E-7DB0-8B23-C6F741B0C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DA883-C083-49DF-9600-B3DF0BB5E1B4}" type="datetimeFigureOut">
              <a:rPr lang="fr-FR" smtClean="0"/>
              <a:t>26/09/2022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59691B7-4CC3-CED1-5EA4-A4A48675E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1218FB5-B7A4-A089-B368-C0EEEF95A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9EFB2-0FF6-49E5-B721-05A3748A097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8071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467FBB5-03BA-0249-884B-F4EEB8360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213672B-441E-6ECF-89A8-E2CD24C50D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7DA757F-FC5C-B5B1-A213-CF1CB00E6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DA883-C083-49DF-9600-B3DF0BB5E1B4}" type="datetimeFigureOut">
              <a:rPr lang="fr-FR" smtClean="0"/>
              <a:t>26/09/2022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0AEB3F8-BB92-0514-885C-208799A3F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BEC212F-BD16-6161-1B3B-41E2F7FF1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9EFB2-0FF6-49E5-B721-05A3748A097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7907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AE581B6-FE7C-86A0-A95D-C6C87574E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CEE32D0-053B-6EE5-3DCE-3A582E7944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54C2241-62E3-8953-5032-036D3C20BE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FB32156-D2B9-9D30-6D36-D62B6126A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DA883-C083-49DF-9600-B3DF0BB5E1B4}" type="datetimeFigureOut">
              <a:rPr lang="fr-FR" smtClean="0"/>
              <a:t>26/09/2022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CC0860F-2B69-9851-BE4A-E530BD76B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4854D10-DB40-BEC2-21D1-B98C666E4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9EFB2-0FF6-49E5-B721-05A3748A097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3558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DCF251-D648-D607-6DBA-ACB134353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451D57D-1B4F-065A-F1D4-B5544F33FD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4ECC0C2-8E73-2D26-CD9D-9BE7E42CE9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53E4C4E0-3183-A032-6C5C-C28E671C5B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DA28424B-C20F-276A-52B9-1BD3372B35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2C91C21E-272A-91DA-0C61-DB92234CB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DA883-C083-49DF-9600-B3DF0BB5E1B4}" type="datetimeFigureOut">
              <a:rPr lang="fr-FR" smtClean="0"/>
              <a:t>26/09/2022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8640B1D2-C1F7-888F-6A46-02AA164F8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A11DDDD2-74C3-8F7D-E4BE-C83CB2C85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9EFB2-0FF6-49E5-B721-05A3748A097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9805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48664F-10DF-10A8-60C3-615E1103C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1E07638-B0D8-6406-5CF3-D2B2F5ADD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DA883-C083-49DF-9600-B3DF0BB5E1B4}" type="datetimeFigureOut">
              <a:rPr lang="fr-FR" smtClean="0"/>
              <a:t>26/09/2022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A1296B4-FD3A-6F3C-0BE1-E3A62EA89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1339758-EE09-400F-C250-300B2EC07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9EFB2-0FF6-49E5-B721-05A3748A097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2480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31E5B424-C642-26AD-1960-FF050BA20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DA883-C083-49DF-9600-B3DF0BB5E1B4}" type="datetimeFigureOut">
              <a:rPr lang="fr-FR" smtClean="0"/>
              <a:t>26/09/2022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16575C1-76E4-3014-CFA8-9B0BA7A5F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1213E27-47FB-0BC7-C9B5-265617663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9EFB2-0FF6-49E5-B721-05A3748A097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208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D95A9DA-2B63-2280-39FE-B4354C6AD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24B0EAF-B377-2497-40FE-AFC01CDB4D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140B5E9-7379-5170-854D-9EB04E07BF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B01AC1C-6494-D984-CBF7-488368BE6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DA883-C083-49DF-9600-B3DF0BB5E1B4}" type="datetimeFigureOut">
              <a:rPr lang="fr-FR" smtClean="0"/>
              <a:t>26/09/2022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CDE51FB-5583-7CB5-CD5A-C71747463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2B37401-63B2-853D-AF97-02F22DAE5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9EFB2-0FF6-49E5-B721-05A3748A097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2836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73F9C15-571E-FC50-FA67-AD5834F7C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0349F832-6A9D-FF88-6AE5-EF48B975F8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7F08EE1-ACA5-70AD-E38E-7673070019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4D799F3-703E-DD00-A826-FFCAE6B13D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DA883-C083-49DF-9600-B3DF0BB5E1B4}" type="datetimeFigureOut">
              <a:rPr lang="fr-FR" smtClean="0"/>
              <a:t>26/09/2022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A20ECAA-E755-0F69-F3D9-F15BE8C26D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F497C3E-E665-A0D2-92E0-ACDB59359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9EFB2-0FF6-49E5-B721-05A3748A097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534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F5198E96-9F9E-6693-A809-5FD27667E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F69E596-5C4B-F4B5-709B-CDE5A59714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3A8D086-95E3-D38F-8DB8-0E36E028DE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EDA883-C083-49DF-9600-B3DF0BB5E1B4}" type="datetimeFigureOut">
              <a:rPr lang="fr-FR" smtClean="0"/>
              <a:t>26/09/2022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40A40A3-ED7D-938D-BC28-343FEACF5E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05EB52E-FCF8-555B-AEFC-272D25D5AB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F9EFB2-0FF6-49E5-B721-05A3748A097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8014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texte, très coloré, plusieurs&#10;&#10;Description générée automatiquement">
            <a:extLst>
              <a:ext uri="{FF2B5EF4-FFF2-40B4-BE49-F238E27FC236}">
                <a16:creationId xmlns:a16="http://schemas.microsoft.com/office/drawing/2014/main" id="{E6A087CB-B618-8BC7-E966-CA22170DFB5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372F2793-1A88-A1DA-852D-BFEEA6E894BF}"/>
              </a:ext>
            </a:extLst>
          </p:cNvPr>
          <p:cNvSpPr txBox="1"/>
          <p:nvPr/>
        </p:nvSpPr>
        <p:spPr>
          <a:xfrm>
            <a:off x="129396" y="3907766"/>
            <a:ext cx="4554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b="1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0B531D42-B73D-32EC-8BBE-A62B3E6E2B9D}"/>
              </a:ext>
            </a:extLst>
          </p:cNvPr>
          <p:cNvSpPr txBox="1"/>
          <p:nvPr/>
        </p:nvSpPr>
        <p:spPr>
          <a:xfrm>
            <a:off x="129396" y="3976255"/>
            <a:ext cx="45547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bg1"/>
                </a:solidFill>
                <a:latin typeface="Montserrat" panose="02000505000000020004" pitchFamily="2" charset="0"/>
              </a:rPr>
              <a:t>ATTENTION </a:t>
            </a:r>
          </a:p>
          <a:p>
            <a:r>
              <a:rPr lang="fr-FR" sz="2800" b="1" dirty="0" err="1">
                <a:solidFill>
                  <a:schemeClr val="bg1"/>
                </a:solidFill>
                <a:latin typeface="Montserrat" panose="02000505000000020004" pitchFamily="2" charset="0"/>
              </a:rPr>
              <a:t>Decision</a:t>
            </a:r>
            <a:r>
              <a:rPr lang="fr-FR" sz="2800" b="1" dirty="0">
                <a:solidFill>
                  <a:schemeClr val="bg1"/>
                </a:solidFill>
                <a:latin typeface="Montserrat" panose="02000505000000020004" pitchFamily="2" charset="0"/>
              </a:rPr>
              <a:t> </a:t>
            </a:r>
            <a:r>
              <a:rPr lang="fr-FR" sz="2800" b="1" dirty="0" err="1">
                <a:solidFill>
                  <a:schemeClr val="bg1"/>
                </a:solidFill>
                <a:latin typeface="Montserrat" panose="02000505000000020004" pitchFamily="2" charset="0"/>
              </a:rPr>
              <a:t>Makers</a:t>
            </a:r>
            <a:r>
              <a:rPr lang="fr-FR" sz="2800" b="1" dirty="0">
                <a:solidFill>
                  <a:schemeClr val="bg1"/>
                </a:solidFill>
                <a:latin typeface="Montserrat" panose="02000505000000020004" pitchFamily="2" charset="0"/>
              </a:rPr>
              <a:t>!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D1F1ACC0-DAF7-6538-B6C1-78138493FC79}"/>
              </a:ext>
            </a:extLst>
          </p:cNvPr>
          <p:cNvSpPr txBox="1"/>
          <p:nvPr/>
        </p:nvSpPr>
        <p:spPr>
          <a:xfrm>
            <a:off x="129396" y="5340927"/>
            <a:ext cx="45547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chemeClr val="bg1"/>
                </a:solidFill>
                <a:latin typeface="Montserrat" panose="02000505000000020004" pitchFamily="2" charset="0"/>
              </a:rPr>
              <a:t>Cornelia Wieser, </a:t>
            </a:r>
            <a:r>
              <a:rPr lang="fr-FR" dirty="0" err="1">
                <a:solidFill>
                  <a:schemeClr val="bg1"/>
                </a:solidFill>
                <a:latin typeface="Montserrat" panose="02000505000000020004" pitchFamily="2" charset="0"/>
              </a:rPr>
              <a:t>Riverwatch</a:t>
            </a:r>
            <a:endParaRPr lang="fr-FR" sz="2800" dirty="0">
              <a:solidFill>
                <a:schemeClr val="bg1"/>
              </a:solidFill>
              <a:latin typeface="Montserrat" panose="02000505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42608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Une image contenant texte&#10;&#10;Description générée automatiquement">
            <a:extLst>
              <a:ext uri="{FF2B5EF4-FFF2-40B4-BE49-F238E27FC236}">
                <a16:creationId xmlns:a16="http://schemas.microsoft.com/office/drawing/2014/main" id="{129DA873-C42B-C45D-A160-304531270E0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" r="186" b="64605"/>
          <a:stretch/>
        </p:blipFill>
        <p:spPr>
          <a:xfrm>
            <a:off x="0" y="5840730"/>
            <a:ext cx="12192000" cy="1017270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2EA1A975-D293-9DC5-ECD1-D355F819886F}"/>
              </a:ext>
            </a:extLst>
          </p:cNvPr>
          <p:cNvSpPr txBox="1"/>
          <p:nvPr/>
        </p:nvSpPr>
        <p:spPr>
          <a:xfrm>
            <a:off x="744279" y="340242"/>
            <a:ext cx="107034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>
                <a:latin typeface="Montserrat" panose="02000505000000020004" pitchFamily="2" charset="0"/>
              </a:rPr>
              <a:t>Text</a:t>
            </a:r>
            <a:endParaRPr lang="fr-FR" b="1" dirty="0">
              <a:latin typeface="Montserrat" panose="02000505000000020004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686D509-F9A1-E626-2F25-ADE199C0F11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221" b="7117"/>
          <a:stretch/>
        </p:blipFill>
        <p:spPr>
          <a:xfrm>
            <a:off x="0" y="-948374"/>
            <a:ext cx="12192000" cy="678910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8B56372-2729-A2EB-A107-60E02BF51F70}"/>
              </a:ext>
            </a:extLst>
          </p:cNvPr>
          <p:cNvSpPr/>
          <p:nvPr/>
        </p:nvSpPr>
        <p:spPr>
          <a:xfrm>
            <a:off x="455961" y="0"/>
            <a:ext cx="6731523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CA" sz="8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Arial Rounded MT Bold" panose="020F0704030504030204" pitchFamily="34" charset="0"/>
              </a:rPr>
              <a:t>ATTENTION</a:t>
            </a:r>
            <a:endParaRPr lang="en-CA" sz="88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589DECD-D310-85BF-FC54-487F44225AA8}"/>
              </a:ext>
            </a:extLst>
          </p:cNvPr>
          <p:cNvSpPr/>
          <p:nvPr/>
        </p:nvSpPr>
        <p:spPr>
          <a:xfrm>
            <a:off x="274918" y="3429000"/>
            <a:ext cx="7093610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CA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Arial Rounded MT Bold" panose="020F0704030504030204" pitchFamily="34" charset="0"/>
              </a:rPr>
              <a:t>DECISION</a:t>
            </a:r>
            <a:r>
              <a:rPr lang="en-CA" sz="6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Arial Rounded MT Bold" panose="020F0704030504030204" pitchFamily="34" charset="0"/>
              </a:rPr>
              <a:t> </a:t>
            </a:r>
            <a:r>
              <a:rPr lang="en-CA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Arial Rounded MT Bold" panose="020F0704030504030204" pitchFamily="34" charset="0"/>
              </a:rPr>
              <a:t>MAKERS!</a:t>
            </a:r>
            <a:endParaRPr lang="en-CA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702195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Une image contenant texte&#10;&#10;Description générée automatiquement">
            <a:extLst>
              <a:ext uri="{FF2B5EF4-FFF2-40B4-BE49-F238E27FC236}">
                <a16:creationId xmlns:a16="http://schemas.microsoft.com/office/drawing/2014/main" id="{129DA873-C42B-C45D-A160-304531270E0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" r="186" b="64605"/>
          <a:stretch/>
        </p:blipFill>
        <p:spPr>
          <a:xfrm>
            <a:off x="0" y="5840730"/>
            <a:ext cx="12192000" cy="101727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A326595-4F4C-7C71-E44D-9E2E4C0E1C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024" y="0"/>
            <a:ext cx="10383520" cy="5840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9146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Une image contenant texte&#10;&#10;Description générée automatiquement">
            <a:extLst>
              <a:ext uri="{FF2B5EF4-FFF2-40B4-BE49-F238E27FC236}">
                <a16:creationId xmlns:a16="http://schemas.microsoft.com/office/drawing/2014/main" id="{129DA873-C42B-C45D-A160-304531270E0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" r="186" b="64605"/>
          <a:stretch/>
        </p:blipFill>
        <p:spPr>
          <a:xfrm>
            <a:off x="0" y="5840730"/>
            <a:ext cx="12192000" cy="101727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5FE949A-106A-EB39-5FD1-51BC346B327E}"/>
              </a:ext>
            </a:extLst>
          </p:cNvPr>
          <p:cNvSpPr/>
          <p:nvPr/>
        </p:nvSpPr>
        <p:spPr>
          <a:xfrm>
            <a:off x="2922733" y="2396847"/>
            <a:ext cx="654166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CA" sz="6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Arial Rounded MT Bold" panose="020F0704030504030204" pitchFamily="34" charset="0"/>
              </a:rPr>
              <a:t>YOUR DEMANDS</a:t>
            </a:r>
            <a:endParaRPr lang="en-CA" sz="6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ED55C05-AA5F-A0E7-390C-3BFAEA163AE1}"/>
              </a:ext>
            </a:extLst>
          </p:cNvPr>
          <p:cNvSpPr/>
          <p:nvPr/>
        </p:nvSpPr>
        <p:spPr>
          <a:xfrm>
            <a:off x="1405822" y="679240"/>
            <a:ext cx="332110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CA" sz="4000" b="1" dirty="0">
                <a:ln w="13462">
                  <a:solidFill>
                    <a:schemeClr val="bg1"/>
                  </a:solidFill>
                  <a:prstDash val="solid"/>
                </a:ln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Arial Rounded MT Bold" panose="020F0704030504030204" pitchFamily="34" charset="0"/>
              </a:rPr>
              <a:t>Environment</a:t>
            </a:r>
            <a:endParaRPr lang="en-CA" sz="4000" b="1" cap="none" spc="0" dirty="0">
              <a:ln w="13462">
                <a:solidFill>
                  <a:schemeClr val="bg1"/>
                </a:solidFill>
                <a:prstDash val="solid"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BC9E04D-47BB-0AE0-0B07-A5F8328C930E}"/>
              </a:ext>
            </a:extLst>
          </p:cNvPr>
          <p:cNvSpPr/>
          <p:nvPr/>
        </p:nvSpPr>
        <p:spPr>
          <a:xfrm>
            <a:off x="9263024" y="4599959"/>
            <a:ext cx="278313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CA" sz="4000" b="1" dirty="0">
                <a:ln w="13462">
                  <a:solidFill>
                    <a:schemeClr val="bg1"/>
                  </a:solidFill>
                  <a:prstDash val="solid"/>
                </a:ln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Arial Rounded MT Bold" panose="020F0704030504030204" pitchFamily="34" charset="0"/>
              </a:rPr>
              <a:t>Accession</a:t>
            </a:r>
            <a:endParaRPr lang="en-CA" sz="4000" b="1" cap="none" spc="0" dirty="0">
              <a:ln w="13462">
                <a:solidFill>
                  <a:schemeClr val="bg1"/>
                </a:solidFill>
                <a:prstDash val="solid"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D2C9058-CD5E-B1C8-4129-7A67615C1AE4}"/>
              </a:ext>
            </a:extLst>
          </p:cNvPr>
          <p:cNvSpPr/>
          <p:nvPr/>
        </p:nvSpPr>
        <p:spPr>
          <a:xfrm>
            <a:off x="9678169" y="678542"/>
            <a:ext cx="195284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CA" sz="4000" b="1" dirty="0">
                <a:ln w="13462">
                  <a:solidFill>
                    <a:schemeClr val="bg1"/>
                  </a:solidFill>
                  <a:prstDash val="solid"/>
                </a:ln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Arial Rounded MT Bold" panose="020F0704030504030204" pitchFamily="34" charset="0"/>
              </a:rPr>
              <a:t>Energy</a:t>
            </a:r>
            <a:endParaRPr lang="en-CA" sz="4000" b="1" cap="none" spc="0" dirty="0">
              <a:ln w="13462">
                <a:solidFill>
                  <a:schemeClr val="bg1"/>
                </a:solidFill>
                <a:prstDash val="solid"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D19F410-6983-895C-5C00-6F48615CC816}"/>
              </a:ext>
            </a:extLst>
          </p:cNvPr>
          <p:cNvSpPr/>
          <p:nvPr/>
        </p:nvSpPr>
        <p:spPr>
          <a:xfrm>
            <a:off x="1516997" y="4545236"/>
            <a:ext cx="367761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CA" sz="4000" b="1" dirty="0">
                <a:ln w="13462">
                  <a:solidFill>
                    <a:schemeClr val="bg1"/>
                  </a:solidFill>
                  <a:prstDash val="solid"/>
                </a:ln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Arial Rounded MT Bold" panose="020F0704030504030204" pitchFamily="34" charset="0"/>
              </a:rPr>
              <a:t>Human Rights</a:t>
            </a:r>
            <a:endParaRPr lang="en-CA" sz="4000" b="1" cap="none" spc="0" dirty="0">
              <a:ln w="13462">
                <a:solidFill>
                  <a:schemeClr val="bg1"/>
                </a:solidFill>
                <a:prstDash val="solid"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D39FC20-5459-467D-F7EC-D4B11ED21C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85" y="556933"/>
            <a:ext cx="952500" cy="9525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65850E3-D27C-C61D-3038-D23CE16880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1897" y="433928"/>
            <a:ext cx="952500" cy="9525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32B18AA-FB7C-1C4D-CAD2-7333011C46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81" y="4399269"/>
            <a:ext cx="999820" cy="99982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DA9FCF5-6176-30F1-25C2-26DB8228967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0524" y="4422929"/>
            <a:ext cx="9525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8564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texte, très coloré, plusieurs&#10;&#10;Description générée automatiquement">
            <a:extLst>
              <a:ext uri="{FF2B5EF4-FFF2-40B4-BE49-F238E27FC236}">
                <a16:creationId xmlns:a16="http://schemas.microsoft.com/office/drawing/2014/main" id="{8CC9D7F2-0E40-1B62-EFDF-D8728C27545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891D4199-01CA-CDFE-631B-622460AAFC8B}"/>
              </a:ext>
            </a:extLst>
          </p:cNvPr>
          <p:cNvSpPr txBox="1"/>
          <p:nvPr/>
        </p:nvSpPr>
        <p:spPr>
          <a:xfrm>
            <a:off x="129396" y="3976255"/>
            <a:ext cx="45547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b="1" dirty="0">
                <a:solidFill>
                  <a:schemeClr val="bg1"/>
                </a:solidFill>
                <a:latin typeface="Montserrat" panose="02000505000000020004" pitchFamily="2" charset="0"/>
              </a:rPr>
              <a:t>THANK YOU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AEC1FA65-2B68-5DA1-6EBF-DD52F0360B09}"/>
              </a:ext>
            </a:extLst>
          </p:cNvPr>
          <p:cNvSpPr txBox="1"/>
          <p:nvPr/>
        </p:nvSpPr>
        <p:spPr>
          <a:xfrm>
            <a:off x="129396" y="4875741"/>
            <a:ext cx="4554747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750" dirty="0">
                <a:solidFill>
                  <a:schemeClr val="bg1"/>
                </a:solidFill>
                <a:latin typeface="Montserrat" panose="02000505000000020004" pitchFamily="2" charset="0"/>
              </a:rPr>
              <a:t>And have a </a:t>
            </a:r>
            <a:r>
              <a:rPr lang="fr-FR" sz="2750" dirty="0" err="1">
                <a:solidFill>
                  <a:schemeClr val="bg1"/>
                </a:solidFill>
                <a:latin typeface="Montserrat" panose="02000505000000020004" pitchFamily="2" charset="0"/>
              </a:rPr>
              <a:t>nice</a:t>
            </a:r>
            <a:r>
              <a:rPr lang="fr-FR" sz="2750" dirty="0">
                <a:solidFill>
                  <a:schemeClr val="bg1"/>
                </a:solidFill>
                <a:latin typeface="Montserrat" panose="02000505000000020004" pitchFamily="2" charset="0"/>
              </a:rPr>
              <a:t> </a:t>
            </a:r>
            <a:r>
              <a:rPr lang="fr-FR" sz="2750" dirty="0" err="1">
                <a:solidFill>
                  <a:schemeClr val="bg1"/>
                </a:solidFill>
                <a:latin typeface="Montserrat" panose="02000505000000020004" pitchFamily="2" charset="0"/>
              </a:rPr>
              <a:t>summit</a:t>
            </a:r>
            <a:r>
              <a:rPr lang="fr-FR" sz="2750" dirty="0">
                <a:solidFill>
                  <a:schemeClr val="bg1"/>
                </a:solidFill>
                <a:latin typeface="Montserrat" panose="02000505000000020004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15869844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587A3D8DB2EF42A951C63456467419" ma:contentTypeVersion="22" ma:contentTypeDescription="Een nieuw document maken." ma:contentTypeScope="" ma:versionID="56ea421138d4bffe145c35b8e2121e97">
  <xsd:schema xmlns:xsd="http://www.w3.org/2001/XMLSchema" xmlns:xs="http://www.w3.org/2001/XMLSchema" xmlns:p="http://schemas.microsoft.com/office/2006/metadata/properties" xmlns:ns1="http://schemas.microsoft.com/sharepoint/v3" xmlns:ns2="1c476745-17de-47a3-b2a6-af35ec027eea" xmlns:ns3="48394f13-6f11-4575-9cf8-9accb6ce7db2" targetNamespace="http://schemas.microsoft.com/office/2006/metadata/properties" ma:root="true" ma:fieldsID="a2254e90c76bd894f5d6c98a0355d763" ns1:_="" ns2:_="" ns3:_="">
    <xsd:import namespace="http://schemas.microsoft.com/sharepoint/v3"/>
    <xsd:import namespace="1c476745-17de-47a3-b2a6-af35ec027eea"/>
    <xsd:import namespace="48394f13-6f11-4575-9cf8-9accb6ce7db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2:TaxCatchAll" minOccurs="0"/>
                <xsd:element ref="ns3:lcf76f155ced4ddcb4097134ff3c332f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6" nillable="true" ma:displayName="Eigenschappen van het geïntegreerd beleid voor naleving" ma:hidden="true" ma:internalName="_ip_UnifiedCompliancePolicyProperties">
      <xsd:simpleType>
        <xsd:restriction base="dms:Note"/>
      </xsd:simpleType>
    </xsd:element>
    <xsd:element name="_ip_UnifiedCompliancePolicyUIAction" ma:index="27" nillable="true" ma:displayName="Actie van de gebruikersinterface van het geïntegreerd beleid voor naleving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476745-17de-47a3-b2a6-af35ec027ee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atst gedeeld, per gebruik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atst gedeeld, per tijdstip" ma:description="" ma:internalName="LastSharedByTime" ma:readOnly="true">
      <xsd:simpleType>
        <xsd:restriction base="dms:DateTime"/>
      </xsd:simpleType>
    </xsd:element>
    <xsd:element name="TaxCatchAll" ma:index="23" nillable="true" ma:displayName="Taxonomy Catch All Column" ma:hidden="true" ma:list="{a220da87-4f15-4e2c-850c-5b3a6d8527e9}" ma:internalName="TaxCatchAll" ma:showField="CatchAllData" ma:web="1c476745-17de-47a3-b2a6-af35ec027ee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394f13-6f11-4575-9cf8-9accb6ce7db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Afbeeldingtags" ma:readOnly="false" ma:fieldId="{5cf76f15-5ced-4ddc-b409-7134ff3c332f}" ma:taxonomyMulti="true" ma:sspId="990771d2-017c-48ef-ab2a-9f86db62ef9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TaxCatchAll xmlns="1c476745-17de-47a3-b2a6-af35ec027eea" xsi:nil="true"/>
    <lcf76f155ced4ddcb4097134ff3c332f xmlns="48394f13-6f11-4575-9cf8-9accb6ce7db2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8C30C5B-B7DC-4E74-92B0-6B5C74A3F1C6}"/>
</file>

<file path=customXml/itemProps2.xml><?xml version="1.0" encoding="utf-8"?>
<ds:datastoreItem xmlns:ds="http://schemas.openxmlformats.org/officeDocument/2006/customXml" ds:itemID="{FD8EF21F-788B-40D2-8AD9-C2977A2F4C1B}"/>
</file>

<file path=customXml/itemProps3.xml><?xml version="1.0" encoding="utf-8"?>
<ds:datastoreItem xmlns:ds="http://schemas.openxmlformats.org/officeDocument/2006/customXml" ds:itemID="{3994A3E2-8703-40F2-A998-4E356A51A81D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</Words>
  <Application>Microsoft Office PowerPoint</Application>
  <PresentationFormat>Widescreen</PresentationFormat>
  <Paragraphs>13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Calibri</vt:lpstr>
      <vt:lpstr>Arial Rounded MT Bold</vt:lpstr>
      <vt:lpstr>Arial</vt:lpstr>
      <vt:lpstr>Montserrat</vt:lpstr>
      <vt:lpstr>Calibri Light</vt:lpstr>
      <vt:lpstr>Thème Office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Lisa Ruston</dc:creator>
  <cp:lastModifiedBy>Cornelia Wieser</cp:lastModifiedBy>
  <cp:revision>4</cp:revision>
  <dcterms:created xsi:type="dcterms:W3CDTF">2022-09-09T13:32:25Z</dcterms:created>
  <dcterms:modified xsi:type="dcterms:W3CDTF">2022-09-26T16:15:36Z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0x01010089587A3D8DB2EF42A951C63456467419</vt:lpwstr>
  </property>
</Properties>
</file>